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47" r:id="rId3"/>
    <p:sldId id="348" r:id="rId4"/>
    <p:sldId id="261" r:id="rId5"/>
  </p:sldIdLst>
  <p:sldSz cx="9144000" cy="6858000" type="screen4x3"/>
  <p:notesSz cx="6888163" cy="1001712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laneación" initials="P" lastIdx="1" clrIdx="0">
    <p:extLst>
      <p:ext uri="{19B8F6BF-5375-455C-9EA6-DF929625EA0E}">
        <p15:presenceInfo xmlns:p15="http://schemas.microsoft.com/office/powerpoint/2012/main" userId="Planeació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109" d="100"/>
          <a:sy n="109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EJECUCIÓN PLAN DE ACCIÓN</a:t>
            </a:r>
          </a:p>
          <a:p>
            <a:pPr>
              <a:defRPr/>
            </a:pPr>
            <a:r>
              <a:rPr lang="en-US"/>
              <a:t>I TRIMESTRE 2019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(2).xlsx]Hoja1'!$D$9</c:f>
            </c:numRef>
          </c:val>
          <c:extLst>
            <c:ext xmlns:c16="http://schemas.microsoft.com/office/drawing/2014/chart" uri="{C3380CC4-5D6E-409C-BE32-E72D297353CC}">
              <c16:uniqueId val="{00000000-C59F-4724-BF7B-9AB6C5743380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(2).xlsx]Hoja1'!$E$9</c:f>
              <c:numCache>
                <c:formatCode>0%</c:formatCode>
                <c:ptCount val="1"/>
                <c:pt idx="0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9F-4724-BF7B-9AB6C5743380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(2).xlsx]Hoja1'!$F$9</c:f>
            </c:numRef>
          </c:val>
          <c:extLst>
            <c:ext xmlns:c16="http://schemas.microsoft.com/office/drawing/2014/chart" uri="{C3380CC4-5D6E-409C-BE32-E72D297353CC}">
              <c16:uniqueId val="{00000002-C59F-4724-BF7B-9AB6C5743380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(2).xlsx]Hoja1'!$G$9</c:f>
            </c:numRef>
          </c:val>
          <c:extLst>
            <c:ext xmlns:c16="http://schemas.microsoft.com/office/drawing/2014/chart" uri="{C3380CC4-5D6E-409C-BE32-E72D297353CC}">
              <c16:uniqueId val="{00000003-C59F-4724-BF7B-9AB6C5743380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(2).xlsx]Hoja1'!$H$9</c:f>
            </c:numRef>
          </c:val>
          <c:extLst>
            <c:ext xmlns:c16="http://schemas.microsoft.com/office/drawing/2014/chart" uri="{C3380CC4-5D6E-409C-BE32-E72D297353CC}">
              <c16:uniqueId val="{00000004-C59F-4724-BF7B-9AB6C5743380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(2).xlsx]Hoja1'!$I$9</c:f>
            </c:numRef>
          </c:val>
          <c:extLst>
            <c:ext xmlns:c16="http://schemas.microsoft.com/office/drawing/2014/chart" uri="{C3380CC4-5D6E-409C-BE32-E72D297353CC}">
              <c16:uniqueId val="{00000005-C59F-4724-BF7B-9AB6C5743380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(2).xlsx]Hoja1'!$J$9</c:f>
            </c:numRef>
          </c:val>
          <c:extLst>
            <c:ext xmlns:c16="http://schemas.microsoft.com/office/drawing/2014/chart" uri="{C3380CC4-5D6E-409C-BE32-E72D297353CC}">
              <c16:uniqueId val="{00000006-C59F-4724-BF7B-9AB6C5743380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(2).xlsx]Hoja1'!$K$9</c:f>
            </c:numRef>
          </c:val>
          <c:extLst>
            <c:ext xmlns:c16="http://schemas.microsoft.com/office/drawing/2014/chart" uri="{C3380CC4-5D6E-409C-BE32-E72D297353CC}">
              <c16:uniqueId val="{00000007-C59F-4724-BF7B-9AB6C5743380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(2).xlsx]Hoja1'!$L$9</c:f>
            </c:numRef>
          </c:val>
          <c:extLst>
            <c:ext xmlns:c16="http://schemas.microsoft.com/office/drawing/2014/chart" uri="{C3380CC4-5D6E-409C-BE32-E72D297353CC}">
              <c16:uniqueId val="{00000008-C59F-4724-BF7B-9AB6C5743380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(2).xlsx]Hoja1'!$M$9</c:f>
            </c:numRef>
          </c:val>
          <c:extLst>
            <c:ext xmlns:c16="http://schemas.microsoft.com/office/drawing/2014/chart" uri="{C3380CC4-5D6E-409C-BE32-E72D297353CC}">
              <c16:uniqueId val="{00000009-C59F-4724-BF7B-9AB6C5743380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(2).xlsx]Hoja1'!$N$9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59F-4724-BF7B-9AB6C57433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2184079"/>
        <c:axId val="1452171599"/>
        <c:axId val="0"/>
      </c:bar3DChart>
      <c:catAx>
        <c:axId val="1452184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2171599"/>
        <c:crosses val="autoZero"/>
        <c:auto val="1"/>
        <c:lblAlgn val="ctr"/>
        <c:lblOffset val="100"/>
        <c:noMultiLvlLbl val="0"/>
      </c:catAx>
      <c:valAx>
        <c:axId val="1452171599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218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EJECUCIÓN PLAN SECTORIAL</a:t>
            </a:r>
            <a:r>
              <a:rPr lang="en-US" baseline="0"/>
              <a:t> </a:t>
            </a:r>
          </a:p>
          <a:p>
            <a:pPr>
              <a:defRPr/>
            </a:pPr>
            <a:r>
              <a:rPr lang="en-US" baseline="0"/>
              <a:t>I TRIMESTRE 2019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(2).xlsx]Hoja1'!$D$10</c:f>
            </c:numRef>
          </c:val>
          <c:extLst>
            <c:ext xmlns:c16="http://schemas.microsoft.com/office/drawing/2014/chart" uri="{C3380CC4-5D6E-409C-BE32-E72D297353CC}">
              <c16:uniqueId val="{00000000-A3FD-4CB2-87DE-5BA5C8C2C375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(2).xlsx]Hoja1'!$E$10</c:f>
              <c:numCache>
                <c:formatCode>0%</c:formatCode>
                <c:ptCount val="1"/>
                <c:pt idx="0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FD-4CB2-87DE-5BA5C8C2C375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(2).xlsx]Hoja1'!$F$10</c:f>
            </c:numRef>
          </c:val>
          <c:extLst>
            <c:ext xmlns:c16="http://schemas.microsoft.com/office/drawing/2014/chart" uri="{C3380CC4-5D6E-409C-BE32-E72D297353CC}">
              <c16:uniqueId val="{00000002-A3FD-4CB2-87DE-5BA5C8C2C375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(2).xlsx]Hoja1'!$G$10</c:f>
            </c:numRef>
          </c:val>
          <c:extLst>
            <c:ext xmlns:c16="http://schemas.microsoft.com/office/drawing/2014/chart" uri="{C3380CC4-5D6E-409C-BE32-E72D297353CC}">
              <c16:uniqueId val="{00000003-A3FD-4CB2-87DE-5BA5C8C2C375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(2).xlsx]Hoja1'!$H$10</c:f>
            </c:numRef>
          </c:val>
          <c:extLst>
            <c:ext xmlns:c16="http://schemas.microsoft.com/office/drawing/2014/chart" uri="{C3380CC4-5D6E-409C-BE32-E72D297353CC}">
              <c16:uniqueId val="{00000004-A3FD-4CB2-87DE-5BA5C8C2C375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(2).xlsx]Hoja1'!$I$10</c:f>
            </c:numRef>
          </c:val>
          <c:extLst>
            <c:ext xmlns:c16="http://schemas.microsoft.com/office/drawing/2014/chart" uri="{C3380CC4-5D6E-409C-BE32-E72D297353CC}">
              <c16:uniqueId val="{00000005-A3FD-4CB2-87DE-5BA5C8C2C375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(2).xlsx]Hoja1'!$J$10</c:f>
            </c:numRef>
          </c:val>
          <c:extLst>
            <c:ext xmlns:c16="http://schemas.microsoft.com/office/drawing/2014/chart" uri="{C3380CC4-5D6E-409C-BE32-E72D297353CC}">
              <c16:uniqueId val="{00000006-A3FD-4CB2-87DE-5BA5C8C2C375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(2).xlsx]Hoja1'!$K$10</c:f>
            </c:numRef>
          </c:val>
          <c:extLst>
            <c:ext xmlns:c16="http://schemas.microsoft.com/office/drawing/2014/chart" uri="{C3380CC4-5D6E-409C-BE32-E72D297353CC}">
              <c16:uniqueId val="{00000007-A3FD-4CB2-87DE-5BA5C8C2C375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(2).xlsx]Hoja1'!$L$10</c:f>
            </c:numRef>
          </c:val>
          <c:extLst>
            <c:ext xmlns:c16="http://schemas.microsoft.com/office/drawing/2014/chart" uri="{C3380CC4-5D6E-409C-BE32-E72D297353CC}">
              <c16:uniqueId val="{00000008-A3FD-4CB2-87DE-5BA5C8C2C375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(2).xlsx]Hoja1'!$M$10</c:f>
            </c:numRef>
          </c:val>
          <c:extLst>
            <c:ext xmlns:c16="http://schemas.microsoft.com/office/drawing/2014/chart" uri="{C3380CC4-5D6E-409C-BE32-E72D297353CC}">
              <c16:uniqueId val="{00000009-A3FD-4CB2-87DE-5BA5C8C2C375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(2).xlsx]Hoja1'!$C$10</c:f>
              <c:strCache>
                <c:ptCount val="1"/>
                <c:pt idx="0">
                  <c:v>Plan Sectorial</c:v>
                </c:pt>
              </c:strCache>
            </c:strRef>
          </c:cat>
          <c:val>
            <c:numRef>
              <c:f>'[EJECUCION PLAN ESTRATEGICO A 2018 (2).xlsx]Hoja1'!$N$10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3FD-4CB2-87DE-5BA5C8C2C3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2415791"/>
        <c:axId val="1452420367"/>
        <c:axId val="0"/>
      </c:bar3DChart>
      <c:catAx>
        <c:axId val="1452415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2420367"/>
        <c:crosses val="autoZero"/>
        <c:auto val="1"/>
        <c:lblAlgn val="ctr"/>
        <c:lblOffset val="100"/>
        <c:noMultiLvlLbl val="0"/>
      </c:catAx>
      <c:valAx>
        <c:axId val="145242036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2415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D1876-C529-4EC4-9639-3087328C6BAE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4DF94-EC19-4C1B-80B7-C8996342869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9054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C98F-C2AE-465D-A9E4-DF16219919B0}" type="datetimeFigureOut">
              <a:rPr lang="es-CO" smtClean="0"/>
              <a:t>30/08/2019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757738"/>
            <a:ext cx="5510213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1C772-2BAE-4B16-B49C-9B404400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838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899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648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87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1488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2662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0437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1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4467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082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207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86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O" sz="4000" b="1" dirty="0" smtClean="0"/>
              <a:t/>
            </a:r>
            <a:br>
              <a:rPr lang="es-CO" sz="4000" b="1" dirty="0" smtClean="0"/>
            </a:br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3600" b="1" dirty="0" smtClean="0"/>
              <a:t>RESULTADOS METAS DE GOBIERNO </a:t>
            </a: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/>
              <a:t/>
            </a:r>
            <a:br>
              <a:rPr lang="es-CO" sz="3600" dirty="0"/>
            </a:br>
            <a:endParaRPr lang="es-CO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es-CO" b="1" dirty="0"/>
              <a:t>I TRIMESTRE </a:t>
            </a:r>
            <a:r>
              <a:rPr lang="es-CO" b="1" dirty="0" smtClean="0"/>
              <a:t>2019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3203848" y="6309320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99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DE ACCION </a:t>
            </a:r>
            <a:br>
              <a:rPr lang="es-ES" b="1" dirty="0" smtClean="0"/>
            </a:br>
            <a:r>
              <a:rPr lang="es-ES" b="1" dirty="0" smtClean="0"/>
              <a:t>I TRIMESTRE 2019</a:t>
            </a:r>
            <a:endParaRPr lang="en-US" b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0002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486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SECTORIAL </a:t>
            </a:r>
            <a:br>
              <a:rPr lang="es-ES" b="1" dirty="0" smtClean="0"/>
            </a:br>
            <a:r>
              <a:rPr lang="es-ES" b="1" dirty="0" smtClean="0"/>
              <a:t>I TRIMESTRE 2019</a:t>
            </a:r>
            <a:endParaRPr lang="en-US" b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24084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35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CO" sz="6000" b="1" dirty="0" smtClean="0"/>
          </a:p>
          <a:p>
            <a:pPr marL="0" indent="0" algn="ctr">
              <a:buNone/>
            </a:pPr>
            <a:r>
              <a:rPr lang="es-CO" sz="6000" b="1" dirty="0" smtClean="0"/>
              <a:t>GRACIAS</a:t>
            </a:r>
            <a:endParaRPr lang="es-CO" sz="6000" b="1" dirty="0"/>
          </a:p>
        </p:txBody>
      </p:sp>
      <p:sp>
        <p:nvSpPr>
          <p:cNvPr id="4" name="3 Rectángulo"/>
          <p:cNvSpPr/>
          <p:nvPr/>
        </p:nvSpPr>
        <p:spPr>
          <a:xfrm>
            <a:off x="3707904" y="6287113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20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10670</TotalTime>
  <Words>30</Words>
  <Application>Microsoft Office PowerPoint</Application>
  <PresentationFormat>Presentación en pantalla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  RESULTADOS METAS DE GOBIERNO    </vt:lpstr>
      <vt:lpstr>AVANCES PLAN DE ACCION  I TRIMESTRE 2019</vt:lpstr>
      <vt:lpstr>AVANCES PLAN SECTORIAL  I TRIMESTRE 2019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JorgeE</dc:creator>
  <cp:lastModifiedBy>jorge eduardo martinez vergara</cp:lastModifiedBy>
  <cp:revision>172</cp:revision>
  <cp:lastPrinted>2012-12-13T14:01:17Z</cp:lastPrinted>
  <dcterms:created xsi:type="dcterms:W3CDTF">2012-12-10T14:54:50Z</dcterms:created>
  <dcterms:modified xsi:type="dcterms:W3CDTF">2019-08-30T17:06:54Z</dcterms:modified>
</cp:coreProperties>
</file>